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4" r:id="rId3"/>
    <p:sldId id="269" r:id="rId4"/>
    <p:sldId id="258" r:id="rId5"/>
    <p:sldId id="259" r:id="rId6"/>
    <p:sldId id="260" r:id="rId7"/>
    <p:sldId id="268" r:id="rId8"/>
    <p:sldId id="263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3" autoAdjust="0"/>
    <p:restoredTop sz="86396" autoAdjust="0"/>
  </p:normalViewPr>
  <p:slideViewPr>
    <p:cSldViewPr showGuides="1">
      <p:cViewPr varScale="1">
        <p:scale>
          <a:sx n="101" d="100"/>
          <a:sy n="101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C158DA-7D9A-4125-95B6-C6B75F99B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88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56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708D-7632-4604-9D71-12B91BD61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6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A6D15-D0BE-4092-81FA-EB81330BF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65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F2FCC-A453-40E6-B84B-B338AEC00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14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23148-2B5F-45AC-BADF-18AC5B5B5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83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F084B-B90C-429E-9220-C6F5CCBBF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3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30852-1FA4-4BF0-A5FC-F95CE2E12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4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9AAB0-801D-464F-A9D6-4106BBAB8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66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233BF-0351-42BD-8A97-E89329D7A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0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6527E-F915-4711-940E-42844AFB9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5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7B69C-C1F3-47A9-9F84-685D54D62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6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365D7-4A1F-4B50-9642-D123CB893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81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B16FF3-5DE8-4B6E-A9DC-587A225CD6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4000" i="1" dirty="0" err="1" smtClean="0">
                <a:solidFill>
                  <a:srgbClr val="FFFF00"/>
                </a:solidFill>
              </a:rPr>
              <a:t>Kathe</a:t>
            </a:r>
            <a:r>
              <a:rPr lang="en-US" sz="4000" i="1" dirty="0" smtClean="0">
                <a:solidFill>
                  <a:srgbClr val="FFFF00"/>
                </a:solidFill>
              </a:rPr>
              <a:t> Kollwitz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smtClean="0">
                <a:solidFill>
                  <a:srgbClr val="FFFF00"/>
                </a:solidFill>
              </a:rPr>
              <a:t>The Human Cost </a:t>
            </a:r>
            <a:br>
              <a:rPr lang="en-US" sz="4000" i="1" smtClean="0">
                <a:solidFill>
                  <a:srgbClr val="FFFF00"/>
                </a:solidFill>
              </a:rPr>
            </a:br>
            <a:r>
              <a:rPr lang="en-US" sz="4000" i="1" smtClean="0">
                <a:solidFill>
                  <a:srgbClr val="FFFF00"/>
                </a:solidFill>
              </a:rPr>
              <a:t>of War</a:t>
            </a:r>
            <a:r>
              <a:rPr lang="en-US" sz="4000" i="1" dirty="0" smtClean="0">
                <a:solidFill>
                  <a:srgbClr val="FFFF00"/>
                </a:solidFill>
              </a:rPr>
              <a:t/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/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>Response to 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>World War I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endParaRPr lang="en-US" sz="4000" i="1" dirty="0" smtClean="0">
              <a:solidFill>
                <a:srgbClr val="FFFF00"/>
              </a:solidFill>
            </a:endParaRPr>
          </a:p>
        </p:txBody>
      </p:sp>
      <p:pic>
        <p:nvPicPr>
          <p:cNvPr id="3075" name="Picture 7" descr="kollph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35829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486400" y="6324600"/>
            <a:ext cx="2971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PowerPoint  © Catherine Means,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                </a:t>
            </a:r>
            <a:r>
              <a:rPr lang="en-US" sz="3300" i="1" smtClean="0">
                <a:solidFill>
                  <a:srgbClr val="FFFF00"/>
                </a:solidFill>
              </a:rPr>
              <a:t>“The Grieving Parents”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                                </a:t>
            </a:r>
            <a:r>
              <a:rPr lang="en-US" sz="2800" i="1" smtClean="0">
                <a:solidFill>
                  <a:srgbClr val="FFFF00"/>
                </a:solidFill>
              </a:rPr>
              <a:t>Monument faces the 				cemetery where her son</a:t>
            </a:r>
            <a:br>
              <a:rPr lang="en-US" sz="2800" i="1" smtClean="0">
                <a:solidFill>
                  <a:srgbClr val="FFFF00"/>
                </a:solidFill>
              </a:rPr>
            </a:br>
            <a:r>
              <a:rPr lang="en-US" sz="2800" i="1" smtClean="0">
                <a:solidFill>
                  <a:srgbClr val="FFFF00"/>
                </a:solidFill>
              </a:rPr>
              <a:t>				 is buried.</a:t>
            </a:r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12291" name="Picture 4" descr="250px-Het_treurende_ouderpaar_-_K%C3%A4the_Kolw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5334000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“The Artist’s Parents”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-1919</a:t>
            </a:r>
          </a:p>
        </p:txBody>
      </p:sp>
      <p:pic>
        <p:nvPicPr>
          <p:cNvPr id="4099" name="Picture 4" descr="Kollwitz_Parents_Artist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70104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i="1" smtClean="0">
                <a:solidFill>
                  <a:srgbClr val="FFFF00"/>
                </a:solidFill>
              </a:rPr>
              <a:t>“Pensive Woman”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-</a:t>
            </a:r>
            <a:r>
              <a:rPr lang="en-US" sz="2000" i="1" smtClean="0">
                <a:solidFill>
                  <a:srgbClr val="FFFF00"/>
                </a:solidFill>
              </a:rPr>
              <a:t>1920</a:t>
            </a:r>
          </a:p>
        </p:txBody>
      </p:sp>
      <p:pic>
        <p:nvPicPr>
          <p:cNvPr id="5123" name="Picture 4" descr="KN161dPensive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14400"/>
            <a:ext cx="50514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738688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Self Portrait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-1921</a:t>
            </a:r>
          </a:p>
        </p:txBody>
      </p:sp>
      <p:pic>
        <p:nvPicPr>
          <p:cNvPr id="6147" name="Picture 6" descr="KK_SelfP_VonK171_sig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896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/>
            </a:r>
            <a:br>
              <a:rPr lang="en-US" sz="3300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“Fraternal Love”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-1924</a:t>
            </a:r>
          </a:p>
        </p:txBody>
      </p:sp>
      <p:pic>
        <p:nvPicPr>
          <p:cNvPr id="7171" name="Picture 4" descr="KK_Verbruder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44577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i="1" smtClean="0">
                <a:solidFill>
                  <a:srgbClr val="FFFF00"/>
                </a:solidFill>
              </a:rPr>
              <a:t>                                       “Germany’s Children</a:t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>                                        Are Starving”</a:t>
            </a:r>
            <a:r>
              <a:rPr lang="en-US" sz="2000" i="1" smtClean="0">
                <a:solidFill>
                  <a:srgbClr val="FFFF00"/>
                </a:solidFill>
              </a:rPr>
              <a:t/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                                                             -1924</a:t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endParaRPr lang="en-US" sz="2900" smtClean="0">
              <a:solidFill>
                <a:srgbClr val="FFFF00"/>
              </a:solidFill>
            </a:endParaRPr>
          </a:p>
        </p:txBody>
      </p:sp>
      <p:pic>
        <p:nvPicPr>
          <p:cNvPr id="8195" name="Picture 4" descr="KK_Deutschlands_kindern_h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44577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>                                      </a:t>
            </a:r>
            <a:r>
              <a:rPr lang="en-US" sz="3300" i="1" smtClean="0">
                <a:solidFill>
                  <a:srgbClr val="FFFF00"/>
                </a:solidFill>
              </a:rPr>
              <a:t>“Never Again War”</a:t>
            </a:r>
            <a:r>
              <a:rPr lang="en-US" sz="2900" i="1" smtClean="0">
                <a:solidFill>
                  <a:srgbClr val="FFFF00"/>
                </a:solidFill>
              </a:rPr>
              <a:t>                               </a:t>
            </a:r>
            <a:r>
              <a:rPr lang="en-US" sz="2000" i="1" smtClean="0">
                <a:solidFill>
                  <a:srgbClr val="FFFF00"/>
                </a:solidFill>
              </a:rPr>
              <a:t/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                                                             -1924</a:t>
            </a:r>
          </a:p>
        </p:txBody>
      </p:sp>
      <p:pic>
        <p:nvPicPr>
          <p:cNvPr id="9219" name="Picture 4" descr="Kollwitz- Never Again 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65137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i="1" smtClean="0">
                <a:solidFill>
                  <a:srgbClr val="FFFF00"/>
                </a:solidFill>
              </a:rPr>
              <a:t>“Mothers”</a:t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1931</a:t>
            </a: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/>
            </a:r>
            <a:br>
              <a:rPr lang="en-US" sz="2900" i="1" smtClean="0">
                <a:solidFill>
                  <a:srgbClr val="FFFF00"/>
                </a:solidFill>
              </a:rPr>
            </a:br>
            <a:endParaRPr lang="en-US" sz="2900" i="1" smtClean="0">
              <a:solidFill>
                <a:srgbClr val="FFFF00"/>
              </a:solidFill>
            </a:endParaRPr>
          </a:p>
        </p:txBody>
      </p:sp>
      <p:pic>
        <p:nvPicPr>
          <p:cNvPr id="10243" name="Picture 4" descr="Kollwitz_Mutter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09688"/>
            <a:ext cx="7696200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i="1" smtClean="0">
                <a:solidFill>
                  <a:srgbClr val="FFFF00"/>
                </a:solidFill>
              </a:rPr>
              <a:t>“Self Portrait” </a:t>
            </a:r>
            <a:r>
              <a:rPr lang="en-US" sz="2000" i="1" smtClean="0">
                <a:solidFill>
                  <a:srgbClr val="FFFF00"/>
                </a:solidFill>
              </a:rPr>
              <a:t>-1934</a:t>
            </a:r>
          </a:p>
        </p:txBody>
      </p:sp>
      <p:pic>
        <p:nvPicPr>
          <p:cNvPr id="11267" name="Picture 6" descr="kollwitz_kathe_ft_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685800"/>
            <a:ext cx="4856162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4527</TotalTime>
  <Words>23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Wingdings</vt:lpstr>
      <vt:lpstr>Glass Layers</vt:lpstr>
      <vt:lpstr> Kathe Kollwitz The Human Cost  of War  Response to  World War I </vt:lpstr>
      <vt:lpstr>             “The Artist’s Parents” -1919</vt:lpstr>
      <vt:lpstr>“Pensive Woman” -1920</vt:lpstr>
      <vt:lpstr>       Self Portrait -1921</vt:lpstr>
      <vt:lpstr>         “Fraternal Love” -1924</vt:lpstr>
      <vt:lpstr>                                       “Germany’s Children                                         Are Starving”                                                              -1924             </vt:lpstr>
      <vt:lpstr>                                                   “Never Again War”                                                                                             -1924</vt:lpstr>
      <vt:lpstr>“Mothers” 1931               </vt:lpstr>
      <vt:lpstr>“Self Portrait” -1934</vt:lpstr>
      <vt:lpstr>                     “The Grieving Parents”                                 Monument faces the     cemetery where her son      is buried.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Kathe Kollwitz Champion for the  rights of the  underprivileged</dc:title>
  <dc:creator>Cathy E. Means</dc:creator>
  <cp:lastModifiedBy>Seeger, Laura L.</cp:lastModifiedBy>
  <cp:revision>14</cp:revision>
  <dcterms:created xsi:type="dcterms:W3CDTF">2010-07-30T14:21:51Z</dcterms:created>
  <dcterms:modified xsi:type="dcterms:W3CDTF">2017-10-03T19:14:46Z</dcterms:modified>
</cp:coreProperties>
</file>