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0" r:id="rId4"/>
    <p:sldId id="257" r:id="rId5"/>
    <p:sldId id="258" r:id="rId6"/>
    <p:sldId id="263" r:id="rId7"/>
    <p:sldId id="264" r:id="rId8"/>
    <p:sldId id="262" r:id="rId9"/>
    <p:sldId id="270" r:id="rId10"/>
    <p:sldId id="266" r:id="rId11"/>
    <p:sldId id="267" r:id="rId12"/>
    <p:sldId id="269" r:id="rId13"/>
    <p:sldId id="261" r:id="rId14"/>
    <p:sldId id="271" r:id="rId15"/>
    <p:sldId id="272" r:id="rId16"/>
    <p:sldId id="273" r:id="rId17"/>
    <p:sldId id="259" r:id="rId18"/>
    <p:sldId id="265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24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14C7D-3B68-4E78-ABA9-588852B0EE71}" type="datetimeFigureOut">
              <a:rPr lang="en-US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FB909E-C97B-4D52-A5FB-CBDFA73C0C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06772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692F2-867C-446C-A974-6F5FA862503B}" type="datetimeFigureOut">
              <a:rPr lang="en-US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46272-22FE-44A0-9301-FC554E8AAF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8344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251ED-7088-493A-910D-B7F102DC11E9}" type="datetimeFigureOut">
              <a:rPr lang="en-US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704B7-C0A3-42AC-95C9-ED1BB9459B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9832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9F462-F74A-48BF-BB8A-B68E2B1FF3DF}" type="datetimeFigureOut">
              <a:rPr lang="en-US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276D4-D109-4B5D-A8C0-F93E2B27C1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5813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A85C1-271D-4BAC-8A3E-E9B36A61775B}" type="datetimeFigureOut">
              <a:rPr lang="en-US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20E04D8-C71C-4B29-8059-146765F341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21559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68228-B1DE-4D35-A57D-BC06FC78DBF0}" type="datetimeFigureOut">
              <a:rPr lang="en-US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652F0-9962-41BA-A255-B720F9B64C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595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14A5C-3EB3-4076-942A-4A57FAB38201}" type="datetimeFigureOut">
              <a:rPr lang="en-US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DEC55C-CF48-4CD8-933D-5F29594239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4774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E0522-FEEF-4116-B841-6F6EEA88F9E3}" type="datetimeFigureOut">
              <a:rPr lang="en-US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55573-85D1-4368-8210-B39E4C6851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7162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B1F21-936F-4540-A03D-FD0D1F4E1F9D}" type="datetimeFigureOut">
              <a:rPr lang="en-US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100A9-5839-4027-8ABD-767FE0E819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4774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52B72-1A99-4D15-BCB0-74EF120C3203}" type="datetimeFigureOut">
              <a:rPr lang="en-US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20FE385-F632-44FB-BE76-AAF796BC44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22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BB7AA-9DE0-4DC5-85A9-4375C25BB391}" type="datetimeFigureOut">
              <a:rPr lang="en-US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6015C2-25A3-4B26-8385-2838682C90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9362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D3F1F6-C12F-485A-9F9F-0C469EC406C6}" type="datetimeFigureOut">
              <a:rPr lang="en-US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rgbClr val="9B9A98"/>
                </a:solidFill>
              </a:defRPr>
            </a:lvl1pPr>
          </a:lstStyle>
          <a:p>
            <a:pPr>
              <a:defRPr/>
            </a:pPr>
            <a:fld id="{12DC95E5-3044-41F1-93CB-679157CFDC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693" r:id="rId2"/>
    <p:sldLayoutId id="2147483700" r:id="rId3"/>
    <p:sldLayoutId id="2147483694" r:id="rId4"/>
    <p:sldLayoutId id="2147483701" r:id="rId5"/>
    <p:sldLayoutId id="2147483695" r:id="rId6"/>
    <p:sldLayoutId id="2147483696" r:id="rId7"/>
    <p:sldLayoutId id="2147483702" r:id="rId8"/>
    <p:sldLayoutId id="2147483703" r:id="rId9"/>
    <p:sldLayoutId id="2147483697" r:id="rId10"/>
    <p:sldLayoutId id="21474836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hiomemory.org/cdm4/document.php?CISOROOT=/p267401coll32&amp;CISOPTR=2642&amp;REC=4" TargetMode="External"/><Relationship Id="rId2" Type="http://schemas.openxmlformats.org/officeDocument/2006/relationships/hyperlink" Target="http://bindings.lib.ua.edu/gallery/conf_imprint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hiopix.org/contentdm-search-results/?cdm-field=CISOSEARCHALL&amp;cdm-mode=all&amp;cdm-page=1&amp;cdm-keywords=Joseph%20Fissell%20Tintype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File:HardTimesComeAgainNoMore1854.p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extLst/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The Civil War</a:t>
            </a:r>
            <a:br>
              <a:rPr smtClean="0"/>
            </a:br>
            <a:r>
              <a:rPr smtClean="0"/>
              <a:t>Soldier’s Experience</a:t>
            </a:r>
            <a:endParaRPr/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</p:spPr>
        <p:txBody>
          <a:bodyPr/>
          <a:lstStyle/>
          <a:p>
            <a:pPr eaLnBrk="1" hangingPunct="1"/>
            <a:r>
              <a:rPr lang="en-US" altLang="en-US" sz="5400" smtClean="0">
                <a:latin typeface="Blackadder ITC" panose="04020505051007020D02" pitchFamily="82" charset="0"/>
              </a:rPr>
              <a:t>Music-Recreation and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	 Confederate Songsters</a:t>
            </a:r>
          </a:p>
        </p:txBody>
      </p:sp>
      <p:pic>
        <p:nvPicPr>
          <p:cNvPr id="16387" name="Content Placeholder 5" descr="confederate songster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625725"/>
            <a:ext cx="3657600" cy="2474913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The Concordia : A collection of sacred music, selected and arranged with a variety of selections from the most distinguished composers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 Date:   1861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Publisher:   Louisville, Kentucky: L. A. </a:t>
            </a:r>
            <a:r>
              <a:rPr lang="en-US" dirty="0" err="1" smtClean="0"/>
              <a:t>Civill</a:t>
            </a:r>
            <a:r>
              <a:rPr lang="en-US" dirty="0" smtClean="0"/>
              <a:t> and Wood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Content Placeholder 4" descr="ohio songbook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3138" y="1600200"/>
            <a:ext cx="2625725" cy="4525963"/>
          </a:xfrm>
        </p:spPr>
      </p:pic>
      <p:pic>
        <p:nvPicPr>
          <p:cNvPr id="17411" name="Content Placeholder 5" descr="ohio songster 2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67200" y="1447800"/>
            <a:ext cx="3657600" cy="36576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467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       Jessie Gordon-Civil War     			   Songbook</a:t>
            </a:r>
            <a:endParaRPr lang="en-US" dirty="0"/>
          </a:p>
        </p:txBody>
      </p:sp>
      <p:sp>
        <p:nvSpPr>
          <p:cNvPr id="17413" name="TextBox 6"/>
          <p:cNvSpPr txBox="1">
            <a:spLocks noChangeArrowheads="1"/>
          </p:cNvSpPr>
          <p:nvPr/>
        </p:nvSpPr>
        <p:spPr bwMode="auto">
          <a:xfrm>
            <a:off x="3886200" y="5334000"/>
            <a:ext cx="4800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27</a:t>
            </a:r>
            <a:r>
              <a:rPr lang="en-US" altLang="en-US" baseline="30000"/>
              <a:t>th</a:t>
            </a:r>
            <a:r>
              <a:rPr lang="en-US" altLang="en-US"/>
              <a:t>  Ohio V. I.---Richwood Ohio (Union Co.)</a:t>
            </a:r>
          </a:p>
          <a:p>
            <a:pPr eaLnBrk="1" hangingPunct="1"/>
            <a:r>
              <a:rPr lang="en-US" altLang="en-US"/>
              <a:t>147 pages, 11x17.5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            Civil War Bands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By the end of 1861 the Union Army had 618 bands (28,000 musicians) or 1 musician to every 41 soldiers. Confederate numbers were less complete but believed to be similar.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Bands marched with soldiers at the front line.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The band would play specific cadences to signal open fire, cease fire, retreat etc. They could be heard over the din of battle more effectively than yelling.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After the battle, bands would go to the hospital areas to lift the morale of the injured soldiers.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54</a:t>
            </a:r>
            <a:r>
              <a:rPr lang="en-US" altLang="en-US" baseline="30000" smtClean="0"/>
              <a:t>th</a:t>
            </a:r>
            <a:r>
              <a:rPr lang="en-US" altLang="en-US" smtClean="0"/>
              <a:t> Regiment Marching Song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7600" dirty="0" smtClean="0">
                <a:latin typeface="Blackadder ITC" pitchFamily="82" charset="0"/>
              </a:rPr>
              <a:t>O, give us a flag all free without a slave,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7600" dirty="0" smtClean="0">
                <a:latin typeface="Blackadder ITC" pitchFamily="82" charset="0"/>
              </a:rPr>
              <a:t>We’ll fight to defend it as our fathers did so brave.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7600" dirty="0" smtClean="0">
                <a:latin typeface="Blackadder ITC" pitchFamily="82" charset="0"/>
              </a:rPr>
              <a:t>We had a hard road to travel, but our day is coming fast,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7600" dirty="0" smtClean="0">
                <a:latin typeface="Blackadder ITC" pitchFamily="82" charset="0"/>
              </a:rPr>
              <a:t>For God is for the right, and we have no need to fear--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7600" dirty="0" smtClean="0">
                <a:latin typeface="Blackadder ITC" pitchFamily="82" charset="0"/>
              </a:rPr>
              <a:t>The Union must be saved by the colored volunteer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       Southern Silly Song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>
                <a:latin typeface="Blackadder ITC" panose="04020505051007020D02" pitchFamily="82" charset="0"/>
              </a:rPr>
              <a:t>Just before the battle, the General hears a row.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>
                <a:latin typeface="Blackadder ITC" panose="04020505051007020D02" pitchFamily="82" charset="0"/>
              </a:rPr>
              <a:t>He says the Yanks are coming; I hear their rifles now.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>
                <a:latin typeface="Blackadder ITC" panose="04020505051007020D02" pitchFamily="82" charset="0"/>
              </a:rPr>
              <a:t>He turns around in wonder, what do you think he sees,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>
                <a:latin typeface="Blackadder ITC" panose="04020505051007020D02" pitchFamily="82" charset="0"/>
              </a:rPr>
              <a:t>The Georgia Militia, eating goober peas.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>
                <a:latin typeface="Blackadder ITC" panose="04020505051007020D02" pitchFamily="82" charset="0"/>
              </a:rPr>
              <a:t>Peas, peas, peas, peas,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>
                <a:latin typeface="Blackadder ITC" panose="04020505051007020D02" pitchFamily="82" charset="0"/>
              </a:rPr>
              <a:t>Eating goober peas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>
                <a:latin typeface="Blackadder ITC" panose="04020505051007020D02" pitchFamily="82" charset="0"/>
              </a:rPr>
              <a:t>Peas, Peas, Peas, Peas,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>
                <a:latin typeface="Blackadder ITC" panose="04020505051007020D02" pitchFamily="82" charset="0"/>
              </a:rPr>
              <a:t>Eating goober peas.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            Stephen Foster</a:t>
            </a:r>
          </a:p>
        </p:txBody>
      </p:sp>
      <p:pic>
        <p:nvPicPr>
          <p:cNvPr id="21507" name="Picture Placeholder 6" descr="foster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1825" y="1600200"/>
            <a:ext cx="3308350" cy="4525963"/>
          </a:xfrm>
        </p:spPr>
      </p:pic>
      <p:sp>
        <p:nvSpPr>
          <p:cNvPr id="21508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“Hard Times Come Again No More”</a:t>
            </a:r>
          </a:p>
          <a:p>
            <a:pPr eaLnBrk="1" hangingPunct="1"/>
            <a:r>
              <a:rPr lang="en-US" altLang="en-US" smtClean="0"/>
              <a:t>Published in 1854</a:t>
            </a:r>
          </a:p>
          <a:p>
            <a:pPr eaLnBrk="1" hangingPunct="1"/>
            <a:r>
              <a:rPr lang="en-US" altLang="en-US" smtClean="0"/>
              <a:t>Became a war time favorite for both Union and Confederate Soldiers alike.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            Defense of 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Point: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Music is prolific regardless of era—Foster’s song that was written in 1854 has been featured in 38 different films and albums since 1975!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Many tunes from this time period are recognizable even if you can’t identify the song.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Point: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 Music is a part of humanity, it unites our existence and common experiences.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 I hope you have considered the importance that music played on a daily basis for enlisted men during the Civil War.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Bibliography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029200"/>
          </a:xfrm>
        </p:spPr>
        <p:txBody>
          <a:bodyPr>
            <a:normAutofit fontScale="625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Bauer, Patricia. “B is for Battle Cry”. Sleeping Bear Press: Chelsea MI. 2009.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Confederate Imprints: Publishing in the Civil War South. </a:t>
            </a:r>
            <a:r>
              <a:rPr lang="en-US" dirty="0" smtClean="0"/>
              <a:t>University of Alabama Library. </a:t>
            </a:r>
            <a:r>
              <a:rPr lang="en-US" dirty="0">
                <a:hlinkClick r:id="rId2"/>
              </a:rPr>
              <a:t>http://bindings.lib.ua.edu/gallery/conf_imprints.html</a:t>
            </a:r>
            <a:endParaRPr lang="en-US" dirty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Commager</a:t>
            </a:r>
            <a:r>
              <a:rPr lang="en-US" dirty="0" smtClean="0"/>
              <a:t>, Henry Steele. </a:t>
            </a:r>
            <a:r>
              <a:rPr lang="en-US" dirty="0" smtClean="0"/>
              <a:t>Ed. The Civil War Archive: The History of the Civil War in Documents. Tess  Press: New York, NY. 2000.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Jesse Gordon Civil War Songbook. 1861-1865. Unpublished Materials (Archives and Manuscripts).  Ohio Historical Society. </a:t>
            </a:r>
            <a:r>
              <a:rPr lang="en-US" dirty="0" smtClean="0">
                <a:hlinkClick r:id="rId3"/>
              </a:rPr>
              <a:t>http://www.ohiomemory.org/cdm4/document.php?CISOROOT=/p267401coll32&amp;CISOPTR=2642&amp;REC=4</a:t>
            </a:r>
            <a:endParaRPr lang="en-US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Joseph </a:t>
            </a:r>
            <a:r>
              <a:rPr lang="en-US" dirty="0" err="1" smtClean="0"/>
              <a:t>Fissell</a:t>
            </a:r>
            <a:r>
              <a:rPr lang="en-US" dirty="0" smtClean="0"/>
              <a:t> Tintype. 1862-1865. Collection: Joseph </a:t>
            </a:r>
            <a:r>
              <a:rPr lang="en-US" dirty="0" err="1" smtClean="0"/>
              <a:t>Fissell</a:t>
            </a:r>
            <a:r>
              <a:rPr lang="en-US" dirty="0" smtClean="0"/>
              <a:t>/The Historical Society. </a:t>
            </a:r>
            <a:r>
              <a:rPr lang="en-US" dirty="0" smtClean="0"/>
              <a:t>Collection Number: AP1480. </a:t>
            </a:r>
            <a:r>
              <a:rPr lang="en-US" dirty="0">
                <a:hlinkClick r:id="rId4"/>
              </a:rPr>
              <a:t>http://www.ohiopix.org/contentdm-search-results/?cdm-field=CISOSEARCHALL&amp;cdm-mode=all&amp;cdm-page=1&amp;cdm-keywords=Joseph%20Fissell%20Tintype</a:t>
            </a:r>
            <a:endParaRPr lang="en-US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Bibliography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Lanning, Michael Lee. The Civil War 100. </a:t>
            </a:r>
            <a:r>
              <a:rPr lang="en-US" dirty="0" err="1" smtClean="0"/>
              <a:t>SourceBooks</a:t>
            </a:r>
            <a:r>
              <a:rPr lang="en-US" dirty="0" smtClean="0"/>
              <a:t> Inc. : </a:t>
            </a:r>
            <a:r>
              <a:rPr lang="en-US" dirty="0" err="1" smtClean="0"/>
              <a:t>Napierville</a:t>
            </a:r>
            <a:r>
              <a:rPr lang="en-US" dirty="0" smtClean="0"/>
              <a:t>, Illinois. 2006.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McDonald, Archie P. Primary Source Accounts of the Civil War. </a:t>
            </a:r>
            <a:r>
              <a:rPr lang="en-US" dirty="0" err="1" smtClean="0"/>
              <a:t>Enslow</a:t>
            </a:r>
            <a:r>
              <a:rPr lang="en-US" dirty="0" smtClean="0"/>
              <a:t> Publishers Inc: New Jersey. 2006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Rappaport</a:t>
            </a:r>
            <a:r>
              <a:rPr lang="en-US" dirty="0" smtClean="0"/>
              <a:t>, Doreen and </a:t>
            </a:r>
            <a:r>
              <a:rPr lang="en-US" dirty="0" err="1" smtClean="0"/>
              <a:t>Verniero</a:t>
            </a:r>
            <a:r>
              <a:rPr lang="en-US" dirty="0" smtClean="0"/>
              <a:t>, Joan. Untold No More: Stories of the Civil War. Harper Collins: New York, NY. 2006.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Wikipedia Image. Stephen Foster. "Hard Times Come Again No More" (Sheet Music). New York: Firth, Pond &amp; Co.  1854. Public Doman. </a:t>
            </a:r>
            <a:r>
              <a:rPr lang="en-US" dirty="0" smtClean="0">
                <a:hlinkClick r:id="rId2"/>
              </a:rPr>
              <a:t>http://en.wikipedia.org/wiki/File:HardTimesComeAgainNoMore1854.png</a:t>
            </a:r>
            <a:endParaRPr lang="en-US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Wright, Mike. What They Didn’t Teach You About the Civil War. Presidio Press: California. 1996.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/>
          <p:cNvSpPr txBox="1">
            <a:spLocks noChangeArrowheads="1"/>
          </p:cNvSpPr>
          <p:nvPr/>
        </p:nvSpPr>
        <p:spPr bwMode="auto">
          <a:xfrm>
            <a:off x="1447800" y="1295400"/>
            <a:ext cx="67818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400">
                <a:latin typeface="Blackadder ITC" panose="04020505051007020D02" pitchFamily="82" charset="0"/>
              </a:rPr>
              <a:t>“I don’t think we could have an army without music.”</a:t>
            </a:r>
          </a:p>
          <a:p>
            <a:pPr eaLnBrk="1" hangingPunct="1"/>
            <a:r>
              <a:rPr lang="en-US" altLang="en-US" sz="5400">
                <a:latin typeface="Blackadder ITC" panose="04020505051007020D02" pitchFamily="82" charset="0"/>
              </a:rPr>
              <a:t>                        -Robert  E. Lee</a:t>
            </a:r>
          </a:p>
          <a:p>
            <a:pPr eaLnBrk="1" hangingPunct="1"/>
            <a:r>
              <a:rPr lang="en-US" altLang="en-US" sz="5400">
                <a:latin typeface="Blackadder ITC" panose="04020505051007020D02" pitchFamily="82" charset="0"/>
              </a:rPr>
              <a:t>				1864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467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b="1" dirty="0" smtClean="0"/>
              <a:t>Music held meaning beyond recreation and function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Re-indoctrination</a:t>
            </a:r>
          </a:p>
          <a:p>
            <a:pPr eaLnBrk="1" hangingPunct="1"/>
            <a:r>
              <a:rPr lang="en-US" altLang="en-US" smtClean="0"/>
              <a:t>Cheer</a:t>
            </a:r>
          </a:p>
          <a:p>
            <a:pPr eaLnBrk="1" hangingPunct="1"/>
            <a:r>
              <a:rPr lang="en-US" altLang="en-US" smtClean="0"/>
              <a:t>Sadness</a:t>
            </a:r>
          </a:p>
          <a:p>
            <a:pPr eaLnBrk="1" hangingPunct="1"/>
            <a:r>
              <a:rPr lang="en-US" altLang="en-US" smtClean="0"/>
              <a:t>Boost morale</a:t>
            </a:r>
          </a:p>
          <a:p>
            <a:pPr eaLnBrk="1" hangingPunct="1"/>
            <a:r>
              <a:rPr lang="en-US" altLang="en-US" smtClean="0"/>
              <a:t>Proclaim righteousness</a:t>
            </a:r>
          </a:p>
          <a:p>
            <a:pPr eaLnBrk="1" hangingPunct="1"/>
            <a:r>
              <a:rPr lang="en-US" altLang="en-US" smtClean="0"/>
              <a:t>To help themselves get through the war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467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Blackadder ITC" panose="04020505051007020D02" pitchFamily="82" charset="0"/>
              </a:rPr>
              <a:t>               M is for Music</a:t>
            </a:r>
          </a:p>
        </p:txBody>
      </p:sp>
      <p:sp>
        <p:nvSpPr>
          <p:cNvPr id="10243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4800" smtClean="0">
                <a:latin typeface="Blackadder ITC" panose="04020505051007020D02" pitchFamily="82" charset="0"/>
              </a:rPr>
              <a:t>“Soldiers marched to the beat of the fife  and the drum, or whistled as they  stood in line.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4800" smtClean="0">
                <a:latin typeface="Blackadder ITC" panose="04020505051007020D02" pitchFamily="82" charset="0"/>
              </a:rPr>
              <a:t>Some had tears in their eyes as they sang of home sweet home, and the girls they left behind.” -Bauer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4800" smtClean="0">
              <a:latin typeface="Blackadder ITC" panose="04020505051007020D02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467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Common Instruments in Camp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rgbClr val="FF0000"/>
                </a:solidFill>
              </a:rPr>
              <a:t>Fife</a:t>
            </a:r>
            <a:r>
              <a:rPr lang="en-US" dirty="0" smtClean="0"/>
              <a:t>-(high pitched flute)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rgbClr val="FF0000"/>
                </a:solidFill>
              </a:rPr>
              <a:t>Bugle</a:t>
            </a:r>
            <a:r>
              <a:rPr lang="en-US" dirty="0" smtClean="0"/>
              <a:t>-often used as a signal of when to get up, go to sleep, eat etc.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rgbClr val="FF0000"/>
                </a:solidFill>
              </a:rPr>
              <a:t>Drum</a:t>
            </a:r>
            <a:r>
              <a:rPr lang="en-US" dirty="0" smtClean="0"/>
              <a:t>-beat used to assist marching regiments.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rgbClr val="FF0000"/>
                </a:solidFill>
              </a:rPr>
              <a:t>Confederate and Union Brass Bands</a:t>
            </a:r>
            <a:r>
              <a:rPr lang="en-US" dirty="0" smtClean="0"/>
              <a:t>-served as a morale booster and motivator during difficult times.  Also, an organizing function on the battlefield.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rgbClr val="FF0000"/>
                </a:solidFill>
              </a:rPr>
              <a:t>Song</a:t>
            </a:r>
            <a:r>
              <a:rPr lang="en-US" dirty="0" smtClean="0"/>
              <a:t>-didn’t require extra equipment, provided hours of entertainment during  down time.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9"/>
          <p:cNvSpPr>
            <a:spLocks noGrp="1"/>
          </p:cNvSpPr>
          <p:nvPr>
            <p:ph type="title"/>
          </p:nvPr>
        </p:nvSpPr>
        <p:spPr>
          <a:xfrm>
            <a:off x="836613" y="274638"/>
            <a:ext cx="7470775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                  The Fife</a:t>
            </a:r>
          </a:p>
        </p:txBody>
      </p:sp>
      <p:sp>
        <p:nvSpPr>
          <p:cNvPr id="12291" name="Text Placeholder 4"/>
          <p:cNvSpPr>
            <a:spLocks noGrp="1"/>
          </p:cNvSpPr>
          <p:nvPr>
            <p:ph type="body" idx="4294967295"/>
          </p:nvPr>
        </p:nvSpPr>
        <p:spPr>
          <a:xfrm>
            <a:off x="2438400" y="4343400"/>
            <a:ext cx="4040188" cy="20574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2000" smtClean="0"/>
          </a:p>
        </p:txBody>
      </p:sp>
      <p:pic>
        <p:nvPicPr>
          <p:cNvPr id="12292" name="Content Placeholder 8" descr="fife.jpg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62200" y="1676400"/>
            <a:ext cx="4019550" cy="2743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Drummer-</a:t>
            </a:r>
          </a:p>
        </p:txBody>
      </p:sp>
      <p:sp>
        <p:nvSpPr>
          <p:cNvPr id="13315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Joseph Fissell</a:t>
            </a:r>
          </a:p>
          <a:p>
            <a:pPr eaLnBrk="1" hangingPunct="1"/>
            <a:r>
              <a:rPr lang="en-US" altLang="en-US" smtClean="0"/>
              <a:t> Circleville, Ohio</a:t>
            </a:r>
          </a:p>
          <a:p>
            <a:pPr eaLnBrk="1" hangingPunct="1"/>
            <a:r>
              <a:rPr lang="en-US" altLang="en-US" smtClean="0"/>
              <a:t>The  youngest Civil War soldier to serve in the Union Army.</a:t>
            </a:r>
          </a:p>
          <a:p>
            <a:pPr eaLnBrk="1" hangingPunct="1"/>
            <a:r>
              <a:rPr lang="en-US" altLang="en-US" smtClean="0"/>
              <a:t>He was 11.</a:t>
            </a:r>
          </a:p>
        </p:txBody>
      </p:sp>
      <p:pic>
        <p:nvPicPr>
          <p:cNvPr id="13316" name="Content Placeholder 5" descr="joseph fissell tintype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38600" y="1066800"/>
            <a:ext cx="4818063" cy="4826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Music of the Civil War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“More than ten thousand songs were written by Union and Confederate musicians and poets during the four years of America’s Civil War.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Soldiers in both armies carried song books or “songsters”. These were small volumes containing lyrics of songs, easily carried in knapsacks.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Books  were in short supply so soldiers used music to entertain themselves. Often both sides enjoyed similar songs but  sometimes they  would change the lyrics to reflect  their beliefs.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         Some Popular Songs 				</a:t>
            </a:r>
            <a:endParaRPr lang="en-US" dirty="0"/>
          </a:p>
        </p:txBody>
      </p:sp>
      <p:sp>
        <p:nvSpPr>
          <p:cNvPr id="15363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Union</a:t>
            </a:r>
          </a:p>
          <a:p>
            <a:pPr lvl="1" eaLnBrk="1" hangingPunct="1"/>
            <a:r>
              <a:rPr lang="en-US" altLang="en-US" smtClean="0"/>
              <a:t>Battle Cry of Freedom</a:t>
            </a:r>
          </a:p>
          <a:p>
            <a:pPr lvl="1" eaLnBrk="1" hangingPunct="1"/>
            <a:r>
              <a:rPr lang="en-US" altLang="en-US" smtClean="0"/>
              <a:t>My Maryland</a:t>
            </a:r>
          </a:p>
          <a:p>
            <a:pPr lvl="1" eaLnBrk="1" hangingPunct="1"/>
            <a:r>
              <a:rPr lang="en-US" altLang="en-US" smtClean="0"/>
              <a:t>Yankee Doodle</a:t>
            </a:r>
          </a:p>
          <a:p>
            <a:pPr lvl="1" eaLnBrk="1" hangingPunct="1"/>
            <a:r>
              <a:rPr lang="en-US" altLang="en-US" smtClean="0"/>
              <a:t>Battle Hymn of the Republic	</a:t>
            </a:r>
          </a:p>
          <a:p>
            <a:pPr lvl="2" eaLnBrk="1" hangingPunct="1"/>
            <a:r>
              <a:rPr lang="en-US" altLang="en-US" smtClean="0"/>
              <a:t>Versions: John Brown and Jefferson Davis</a:t>
            </a:r>
          </a:p>
          <a:p>
            <a:pPr lvl="2" eaLnBrk="1" hangingPunct="1"/>
            <a:endParaRPr lang="en-US" altLang="en-US" smtClean="0"/>
          </a:p>
          <a:p>
            <a:pPr lvl="2"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  <p:sp>
        <p:nvSpPr>
          <p:cNvPr id="15364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Confederacy</a:t>
            </a:r>
          </a:p>
          <a:p>
            <a:pPr lvl="1" eaLnBrk="1" hangingPunct="1"/>
            <a:r>
              <a:rPr lang="en-US" altLang="en-US" smtClean="0"/>
              <a:t>Dixie</a:t>
            </a:r>
          </a:p>
          <a:p>
            <a:pPr lvl="1" eaLnBrk="1" hangingPunct="1"/>
            <a:r>
              <a:rPr lang="en-US" altLang="en-US" smtClean="0"/>
              <a:t>The Bonnie Blue Flag</a:t>
            </a:r>
          </a:p>
          <a:p>
            <a:pPr lvl="1" eaLnBrk="1" hangingPunct="1"/>
            <a:r>
              <a:rPr lang="en-US" altLang="en-US" smtClean="0"/>
              <a:t>My Maryland </a:t>
            </a:r>
          </a:p>
          <a:p>
            <a:pPr lvl="2" eaLnBrk="1" hangingPunct="1"/>
            <a:r>
              <a:rPr lang="en-US" altLang="en-US" smtClean="0"/>
              <a:t>Version: Ladies they had left behind</a:t>
            </a:r>
          </a:p>
          <a:p>
            <a:pPr lvl="1" eaLnBrk="1" hangingPunct="1"/>
            <a:r>
              <a:rPr lang="en-US" altLang="en-US" smtClean="0"/>
              <a:t>The Southern MarseilIaise</a:t>
            </a:r>
          </a:p>
          <a:p>
            <a:pPr lvl="1" eaLnBrk="1" hangingPunct="1"/>
            <a:r>
              <a:rPr lang="en-US" altLang="en-US" smtClean="0"/>
              <a:t>The Yellow Rose of Texas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3356</TotalTime>
  <Words>951</Words>
  <Application>Microsoft Office PowerPoint</Application>
  <PresentationFormat>On-screen Show (4:3)</PresentationFormat>
  <Paragraphs>98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Franklin Gothic Book</vt:lpstr>
      <vt:lpstr>Wingdings 2</vt:lpstr>
      <vt:lpstr>Calibri</vt:lpstr>
      <vt:lpstr>Blackadder ITC</vt:lpstr>
      <vt:lpstr>Technic</vt:lpstr>
      <vt:lpstr>The Civil War Soldier’s Experience</vt:lpstr>
      <vt:lpstr>PowerPoint Presentation</vt:lpstr>
      <vt:lpstr> Music held meaning beyond recreation and function </vt:lpstr>
      <vt:lpstr>               M is for Music</vt:lpstr>
      <vt:lpstr>Common Instruments in Camp</vt:lpstr>
      <vt:lpstr>                  The Fife</vt:lpstr>
      <vt:lpstr>Drummer-</vt:lpstr>
      <vt:lpstr>Music of the Civil War</vt:lpstr>
      <vt:lpstr>         Some Popular Songs     </vt:lpstr>
      <vt:lpstr>  Confederate Songsters</vt:lpstr>
      <vt:lpstr>       Jessie Gordon-Civil War           Songbook</vt:lpstr>
      <vt:lpstr>            Civil War Bands</vt:lpstr>
      <vt:lpstr>54th Regiment Marching Song</vt:lpstr>
      <vt:lpstr>       Southern Silly Song</vt:lpstr>
      <vt:lpstr>            Stephen Foster</vt:lpstr>
      <vt:lpstr>            Defense of Thesis</vt:lpstr>
      <vt:lpstr>Bibliography</vt:lpstr>
      <vt:lpstr>Bibliography Continued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Civil War “Soldiers Experience”</dc:title>
  <dc:creator>Christina Smart</dc:creator>
  <cp:lastModifiedBy>Seeger, Laura L.</cp:lastModifiedBy>
  <cp:revision>64</cp:revision>
  <dcterms:created xsi:type="dcterms:W3CDTF">2010-06-15T20:20:57Z</dcterms:created>
  <dcterms:modified xsi:type="dcterms:W3CDTF">2017-10-05T18:36:40Z</dcterms:modified>
</cp:coreProperties>
</file>