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313" r:id="rId2"/>
    <p:sldId id="273" r:id="rId3"/>
    <p:sldId id="272" r:id="rId4"/>
    <p:sldId id="274" r:id="rId5"/>
    <p:sldId id="263" r:id="rId6"/>
    <p:sldId id="265" r:id="rId7"/>
    <p:sldId id="266" r:id="rId8"/>
    <p:sldId id="311" r:id="rId9"/>
    <p:sldId id="31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3FB90-F1A4-4B6D-AE20-B549FD1C16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5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6C99-931F-4D47-9A5D-1E7DF8A4B2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76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B76-E4A3-42FD-8791-875F98D193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406-923C-4D97-B397-F081F17DAF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1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546F-2298-4BE0-9FB8-4406F1CE7C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56A5-F8AD-4728-9A81-8161C41E88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13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203-36AE-49EC-BF28-04CCF2B1C3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4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0BF2-AA98-4824-86EC-FB55F58170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5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CEEB-282C-4122-B4CB-312658C0C5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6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4F0-0433-4E8C-A68D-B097858C01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8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4FAE-B113-4689-A5EE-2B0EDEF145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51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F4FBB0-DC3B-4A96-81C5-278F7B2A09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9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60499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Canals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00_2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9938" cy="62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100_2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15361" cy="63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00_2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42338" cy="640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400800" cy="409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975646" cy="38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9507" r="11367" b="8470"/>
          <a:stretch/>
        </p:blipFill>
        <p:spPr bwMode="auto">
          <a:xfrm>
            <a:off x="914400" y="609600"/>
            <a:ext cx="7162801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smtClean="0"/>
              <a:t>What replaces the canals as the new technology in transportation?</a:t>
            </a:r>
          </a:p>
        </p:txBody>
      </p:sp>
      <p:pic>
        <p:nvPicPr>
          <p:cNvPr id="54275" name="Picture 9" descr="100_27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957861" cy="446580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Credits</a:t>
            </a:r>
            <a:endParaRPr lang="en-US" altLang="en-US" sz="4000" b="1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/>
              <a:t>Betty Condren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Northwestern Elementary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/>
              <a:t>Janice Kollar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Black River Middle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/>
              <a:t>Cynthia Twining</a:t>
            </a:r>
            <a:endParaRPr lang="en-US" altLang="en-US" sz="4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Black River Elementary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31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Basis</vt:lpstr>
      <vt:lpstr>Canals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replaces the canals as the new technology in transportation?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Kollar</dc:creator>
  <cp:lastModifiedBy>Seeger, Laura L.</cp:lastModifiedBy>
  <cp:revision>33</cp:revision>
  <dcterms:created xsi:type="dcterms:W3CDTF">2010-06-22T18:30:00Z</dcterms:created>
  <dcterms:modified xsi:type="dcterms:W3CDTF">2018-08-21T16:55:33Z</dcterms:modified>
</cp:coreProperties>
</file>