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337967-F3BA-4B30-A93A-62A4BC5EF2AC}" type="datetimeFigureOut">
              <a:rPr lang="en-US" smtClean="0"/>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EE5E5-347E-48ED-8905-26A7C62C8CC8}" type="slidenum">
              <a:rPr lang="en-US" smtClean="0"/>
              <a:t>‹#›</a:t>
            </a:fld>
            <a:endParaRPr lang="en-US"/>
          </a:p>
        </p:txBody>
      </p:sp>
    </p:spTree>
    <p:extLst>
      <p:ext uri="{BB962C8B-B14F-4D97-AF65-F5344CB8AC3E}">
        <p14:creationId xmlns:p14="http://schemas.microsoft.com/office/powerpoint/2010/main" val="258726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37967-F3BA-4B30-A93A-62A4BC5EF2AC}" type="datetimeFigureOut">
              <a:rPr lang="en-US" smtClean="0"/>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EE5E5-347E-48ED-8905-26A7C62C8CC8}" type="slidenum">
              <a:rPr lang="en-US" smtClean="0"/>
              <a:t>‹#›</a:t>
            </a:fld>
            <a:endParaRPr lang="en-US"/>
          </a:p>
        </p:txBody>
      </p:sp>
    </p:spTree>
    <p:extLst>
      <p:ext uri="{BB962C8B-B14F-4D97-AF65-F5344CB8AC3E}">
        <p14:creationId xmlns:p14="http://schemas.microsoft.com/office/powerpoint/2010/main" val="3427023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37967-F3BA-4B30-A93A-62A4BC5EF2AC}" type="datetimeFigureOut">
              <a:rPr lang="en-US" smtClean="0"/>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EE5E5-347E-48ED-8905-26A7C62C8CC8}" type="slidenum">
              <a:rPr lang="en-US" smtClean="0"/>
              <a:t>‹#›</a:t>
            </a:fld>
            <a:endParaRPr lang="en-US"/>
          </a:p>
        </p:txBody>
      </p:sp>
    </p:spTree>
    <p:extLst>
      <p:ext uri="{BB962C8B-B14F-4D97-AF65-F5344CB8AC3E}">
        <p14:creationId xmlns:p14="http://schemas.microsoft.com/office/powerpoint/2010/main" val="1986357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37967-F3BA-4B30-A93A-62A4BC5EF2AC}" type="datetimeFigureOut">
              <a:rPr lang="en-US" smtClean="0"/>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EE5E5-347E-48ED-8905-26A7C62C8CC8}" type="slidenum">
              <a:rPr lang="en-US" smtClean="0"/>
              <a:t>‹#›</a:t>
            </a:fld>
            <a:endParaRPr lang="en-US"/>
          </a:p>
        </p:txBody>
      </p:sp>
    </p:spTree>
    <p:extLst>
      <p:ext uri="{BB962C8B-B14F-4D97-AF65-F5344CB8AC3E}">
        <p14:creationId xmlns:p14="http://schemas.microsoft.com/office/powerpoint/2010/main" val="102363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337967-F3BA-4B30-A93A-62A4BC5EF2AC}" type="datetimeFigureOut">
              <a:rPr lang="en-US" smtClean="0"/>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EE5E5-347E-48ED-8905-26A7C62C8CC8}" type="slidenum">
              <a:rPr lang="en-US" smtClean="0"/>
              <a:t>‹#›</a:t>
            </a:fld>
            <a:endParaRPr lang="en-US"/>
          </a:p>
        </p:txBody>
      </p:sp>
    </p:spTree>
    <p:extLst>
      <p:ext uri="{BB962C8B-B14F-4D97-AF65-F5344CB8AC3E}">
        <p14:creationId xmlns:p14="http://schemas.microsoft.com/office/powerpoint/2010/main" val="87945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337967-F3BA-4B30-A93A-62A4BC5EF2AC}" type="datetimeFigureOut">
              <a:rPr lang="en-US" smtClean="0"/>
              <a:t>8/14/2014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EE5E5-347E-48ED-8905-26A7C62C8CC8}" type="slidenum">
              <a:rPr lang="en-US" smtClean="0"/>
              <a:t>‹#›</a:t>
            </a:fld>
            <a:endParaRPr lang="en-US"/>
          </a:p>
        </p:txBody>
      </p:sp>
    </p:spTree>
    <p:extLst>
      <p:ext uri="{BB962C8B-B14F-4D97-AF65-F5344CB8AC3E}">
        <p14:creationId xmlns:p14="http://schemas.microsoft.com/office/powerpoint/2010/main" val="3801613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337967-F3BA-4B30-A93A-62A4BC5EF2AC}" type="datetimeFigureOut">
              <a:rPr lang="en-US" smtClean="0"/>
              <a:t>8/14/2014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6EE5E5-347E-48ED-8905-26A7C62C8CC8}" type="slidenum">
              <a:rPr lang="en-US" smtClean="0"/>
              <a:t>‹#›</a:t>
            </a:fld>
            <a:endParaRPr lang="en-US"/>
          </a:p>
        </p:txBody>
      </p:sp>
    </p:spTree>
    <p:extLst>
      <p:ext uri="{BB962C8B-B14F-4D97-AF65-F5344CB8AC3E}">
        <p14:creationId xmlns:p14="http://schemas.microsoft.com/office/powerpoint/2010/main" val="257437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37967-F3BA-4B30-A93A-62A4BC5EF2AC}" type="datetimeFigureOut">
              <a:rPr lang="en-US" smtClean="0"/>
              <a:t>8/14/2014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6EE5E5-347E-48ED-8905-26A7C62C8CC8}" type="slidenum">
              <a:rPr lang="en-US" smtClean="0"/>
              <a:t>‹#›</a:t>
            </a:fld>
            <a:endParaRPr lang="en-US"/>
          </a:p>
        </p:txBody>
      </p:sp>
    </p:spTree>
    <p:extLst>
      <p:ext uri="{BB962C8B-B14F-4D97-AF65-F5344CB8AC3E}">
        <p14:creationId xmlns:p14="http://schemas.microsoft.com/office/powerpoint/2010/main" val="28610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37967-F3BA-4B30-A93A-62A4BC5EF2AC}" type="datetimeFigureOut">
              <a:rPr lang="en-US" smtClean="0"/>
              <a:t>8/14/2014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6EE5E5-347E-48ED-8905-26A7C62C8CC8}" type="slidenum">
              <a:rPr lang="en-US" smtClean="0"/>
              <a:t>‹#›</a:t>
            </a:fld>
            <a:endParaRPr lang="en-US"/>
          </a:p>
        </p:txBody>
      </p:sp>
    </p:spTree>
    <p:extLst>
      <p:ext uri="{BB962C8B-B14F-4D97-AF65-F5344CB8AC3E}">
        <p14:creationId xmlns:p14="http://schemas.microsoft.com/office/powerpoint/2010/main" val="320097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37967-F3BA-4B30-A93A-62A4BC5EF2AC}" type="datetimeFigureOut">
              <a:rPr lang="en-US" smtClean="0"/>
              <a:t>8/14/2014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EE5E5-347E-48ED-8905-26A7C62C8CC8}" type="slidenum">
              <a:rPr lang="en-US" smtClean="0"/>
              <a:t>‹#›</a:t>
            </a:fld>
            <a:endParaRPr lang="en-US"/>
          </a:p>
        </p:txBody>
      </p:sp>
    </p:spTree>
    <p:extLst>
      <p:ext uri="{BB962C8B-B14F-4D97-AF65-F5344CB8AC3E}">
        <p14:creationId xmlns:p14="http://schemas.microsoft.com/office/powerpoint/2010/main" val="410660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37967-F3BA-4B30-A93A-62A4BC5EF2AC}" type="datetimeFigureOut">
              <a:rPr lang="en-US" smtClean="0"/>
              <a:t>8/14/2014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EE5E5-347E-48ED-8905-26A7C62C8CC8}" type="slidenum">
              <a:rPr lang="en-US" smtClean="0"/>
              <a:t>‹#›</a:t>
            </a:fld>
            <a:endParaRPr lang="en-US"/>
          </a:p>
        </p:txBody>
      </p:sp>
    </p:spTree>
    <p:extLst>
      <p:ext uri="{BB962C8B-B14F-4D97-AF65-F5344CB8AC3E}">
        <p14:creationId xmlns:p14="http://schemas.microsoft.com/office/powerpoint/2010/main" val="2147361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37967-F3BA-4B30-A93A-62A4BC5EF2AC}" type="datetimeFigureOut">
              <a:rPr lang="en-US" smtClean="0"/>
              <a:t>8/14/2014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EE5E5-347E-48ED-8905-26A7C62C8CC8}" type="slidenum">
              <a:rPr lang="en-US" smtClean="0"/>
              <a:t>‹#›</a:t>
            </a:fld>
            <a:endParaRPr lang="en-US"/>
          </a:p>
        </p:txBody>
      </p:sp>
    </p:spTree>
    <p:extLst>
      <p:ext uri="{BB962C8B-B14F-4D97-AF65-F5344CB8AC3E}">
        <p14:creationId xmlns:p14="http://schemas.microsoft.com/office/powerpoint/2010/main" val="3876593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Why shopping is dangerous or Do not waste!</a:t>
            </a:r>
            <a:br>
              <a:rPr lang="en-US" dirty="0" smtClean="0"/>
            </a:br>
            <a:endParaRPr lang="en-US" dirty="0"/>
          </a:p>
        </p:txBody>
      </p:sp>
      <p:sp>
        <p:nvSpPr>
          <p:cNvPr id="3" name="Subtitle 2"/>
          <p:cNvSpPr>
            <a:spLocks noGrp="1"/>
          </p:cNvSpPr>
          <p:nvPr>
            <p:ph type="subTitle" idx="1"/>
          </p:nvPr>
        </p:nvSpPr>
        <p:spPr/>
        <p:txBody>
          <a:bodyPr/>
          <a:lstStyle/>
          <a:p>
            <a:r>
              <a:rPr lang="en-US" dirty="0" smtClean="0"/>
              <a:t>This is the start of a new chapter following our chapter on the Industrial Revolution starting in America.</a:t>
            </a:r>
          </a:p>
          <a:p>
            <a:r>
              <a:rPr lang="en-US" dirty="0" smtClean="0"/>
              <a:t>Show shirtwaists </a:t>
            </a:r>
            <a:r>
              <a:rPr lang="en-US" smtClean="0"/>
              <a:t>from Fashion2Fiber.osu.edu</a:t>
            </a:r>
            <a:endParaRPr lang="en-US" dirty="0"/>
          </a:p>
        </p:txBody>
      </p:sp>
    </p:spTree>
    <p:extLst>
      <p:ext uri="{BB962C8B-B14F-4D97-AF65-F5344CB8AC3E}">
        <p14:creationId xmlns:p14="http://schemas.microsoft.com/office/powerpoint/2010/main" val="1215512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projects:</a:t>
            </a:r>
            <a:endParaRPr lang="en-US" dirty="0"/>
          </a:p>
        </p:txBody>
      </p:sp>
      <p:sp>
        <p:nvSpPr>
          <p:cNvPr id="3" name="Content Placeholder 2"/>
          <p:cNvSpPr>
            <a:spLocks noGrp="1"/>
          </p:cNvSpPr>
          <p:nvPr>
            <p:ph idx="1"/>
          </p:nvPr>
        </p:nvSpPr>
        <p:spPr/>
        <p:txBody>
          <a:bodyPr/>
          <a:lstStyle/>
          <a:p>
            <a:r>
              <a:rPr lang="en-US" dirty="0" smtClean="0"/>
              <a:t>Discuss how changes were made in factories, working conditions, and worker’s treatment.</a:t>
            </a:r>
          </a:p>
          <a:p>
            <a:pPr marL="0" indent="0">
              <a:buNone/>
            </a:pPr>
            <a:endParaRPr lang="en-US" dirty="0"/>
          </a:p>
        </p:txBody>
      </p:sp>
    </p:spTree>
    <p:extLst>
      <p:ext uri="{BB962C8B-B14F-4D97-AF65-F5344CB8AC3E}">
        <p14:creationId xmlns:p14="http://schemas.microsoft.com/office/powerpoint/2010/main" val="1254336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Standards:</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smtClean="0"/>
              <a:t>Production &amp; Distribution of Writing:</a:t>
            </a:r>
          </a:p>
          <a:p>
            <a:r>
              <a:rPr lang="en-US" sz="1800" dirty="0" smtClean="0"/>
              <a:t>6.  Use technology, including the internet to produce, publish, and update individual or shared writing products, taking advantage of technology’s capacity to link to other information and to display information flexibly and dynamically.</a:t>
            </a:r>
          </a:p>
          <a:p>
            <a:pPr marL="0" indent="0">
              <a:buNone/>
            </a:pPr>
            <a:r>
              <a:rPr lang="en-US" sz="1800" dirty="0" smtClean="0"/>
              <a:t>Research to Build &amp; Present Knowledge:</a:t>
            </a:r>
          </a:p>
          <a:p>
            <a:r>
              <a:rPr lang="en-US" sz="1800" dirty="0" smtClean="0"/>
              <a:t>7. Conduct short as well as more sustained research projects to answer a question or solve a problem, narrow or broaden the inquiry when appropriate; synthesize multiple sources on the subject, demonstrating understanding of the subject under investigation.</a:t>
            </a:r>
          </a:p>
          <a:p>
            <a:r>
              <a:rPr lang="en-US" sz="1800" dirty="0" smtClean="0"/>
              <a:t>8.  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 </a:t>
            </a:r>
          </a:p>
          <a:p>
            <a:r>
              <a:rPr lang="en-US" sz="1800" dirty="0" smtClean="0"/>
              <a:t>9.  Draw evidence from informational texts to support analysis, reflection, </a:t>
            </a:r>
            <a:r>
              <a:rPr lang="en-US" sz="1800" smtClean="0"/>
              <a:t>and research.</a:t>
            </a:r>
            <a:endParaRPr lang="en-US" sz="1800" dirty="0" smtClean="0"/>
          </a:p>
          <a:p>
            <a:endParaRPr lang="en-US" sz="1800" dirty="0" smtClean="0"/>
          </a:p>
          <a:p>
            <a:endParaRPr lang="en-US" sz="2000" dirty="0"/>
          </a:p>
        </p:txBody>
      </p:sp>
    </p:spTree>
    <p:extLst>
      <p:ext uri="{BB962C8B-B14F-4D97-AF65-F5344CB8AC3E}">
        <p14:creationId xmlns:p14="http://schemas.microsoft.com/office/powerpoint/2010/main" val="2022325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a:t>
            </a:r>
            <a:endParaRPr lang="en-US" dirty="0"/>
          </a:p>
        </p:txBody>
      </p:sp>
      <p:sp>
        <p:nvSpPr>
          <p:cNvPr id="3" name="Content Placeholder 2"/>
          <p:cNvSpPr>
            <a:spLocks noGrp="1"/>
          </p:cNvSpPr>
          <p:nvPr>
            <p:ph idx="1"/>
          </p:nvPr>
        </p:nvSpPr>
        <p:spPr/>
        <p:txBody>
          <a:bodyPr/>
          <a:lstStyle/>
          <a:p>
            <a:r>
              <a:rPr lang="en-US" dirty="0" smtClean="0"/>
              <a:t>There will be a fire drill today with some special changes.</a:t>
            </a:r>
            <a:endParaRPr lang="en-US" dirty="0"/>
          </a:p>
        </p:txBody>
      </p:sp>
    </p:spTree>
    <p:extLst>
      <p:ext uri="{BB962C8B-B14F-4D97-AF65-F5344CB8AC3E}">
        <p14:creationId xmlns:p14="http://schemas.microsoft.com/office/powerpoint/2010/main" val="2376561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r>
              <a:rPr lang="en-US" dirty="0" smtClean="0"/>
              <a:t>Please refer to some vocabulary </a:t>
            </a:r>
            <a:r>
              <a:rPr lang="en-US" smtClean="0"/>
              <a:t>from our </a:t>
            </a:r>
            <a:r>
              <a:rPr lang="en-US" dirty="0" smtClean="0"/>
              <a:t>previous chapter.</a:t>
            </a:r>
            <a:endParaRPr lang="en-US" dirty="0"/>
          </a:p>
        </p:txBody>
      </p:sp>
    </p:spTree>
    <p:extLst>
      <p:ext uri="{BB962C8B-B14F-4D97-AF65-F5344CB8AC3E}">
        <p14:creationId xmlns:p14="http://schemas.microsoft.com/office/powerpoint/2010/main" val="2490754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Rules for fire drill today:</a:t>
            </a:r>
            <a:endParaRPr lang="en-US" dirty="0"/>
          </a:p>
        </p:txBody>
      </p:sp>
      <p:sp>
        <p:nvSpPr>
          <p:cNvPr id="5" name="Content Placeholder 4"/>
          <p:cNvSpPr>
            <a:spLocks noGrp="1"/>
          </p:cNvSpPr>
          <p:nvPr>
            <p:ph idx="1"/>
          </p:nvPr>
        </p:nvSpPr>
        <p:spPr/>
        <p:txBody>
          <a:bodyPr/>
          <a:lstStyle/>
          <a:p>
            <a:r>
              <a:rPr lang="en-US" dirty="0" smtClean="0"/>
              <a:t>The doors will be locked.</a:t>
            </a:r>
          </a:p>
          <a:p>
            <a:r>
              <a:rPr lang="en-US" dirty="0" smtClean="0"/>
              <a:t>The windows will be locked.</a:t>
            </a:r>
            <a:endParaRPr lang="en-US" dirty="0"/>
          </a:p>
        </p:txBody>
      </p:sp>
    </p:spTree>
    <p:extLst>
      <p:ext uri="{BB962C8B-B14F-4D97-AF65-F5344CB8AC3E}">
        <p14:creationId xmlns:p14="http://schemas.microsoft.com/office/powerpoint/2010/main" val="3637500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Editorial Cartoon, primary source!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8500" y="2324894"/>
            <a:ext cx="5715000" cy="3352800"/>
          </a:xfrm>
        </p:spPr>
      </p:pic>
    </p:spTree>
    <p:extLst>
      <p:ext uri="{BB962C8B-B14F-4D97-AF65-F5344CB8AC3E}">
        <p14:creationId xmlns:p14="http://schemas.microsoft.com/office/powerpoint/2010/main" val="3486714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Editorial Cartoon #2, you know it!  Primary Source.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0769" y="1825625"/>
            <a:ext cx="5190462" cy="4351338"/>
          </a:xfrm>
        </p:spPr>
      </p:pic>
    </p:spTree>
    <p:extLst>
      <p:ext uri="{BB962C8B-B14F-4D97-AF65-F5344CB8AC3E}">
        <p14:creationId xmlns:p14="http://schemas.microsoft.com/office/powerpoint/2010/main" val="2061359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Vocabulary</a:t>
            </a:r>
            <a:endParaRPr lang="en-US" dirty="0"/>
          </a:p>
        </p:txBody>
      </p:sp>
      <p:sp>
        <p:nvSpPr>
          <p:cNvPr id="3" name="Content Placeholder 2"/>
          <p:cNvSpPr>
            <a:spLocks noGrp="1"/>
          </p:cNvSpPr>
          <p:nvPr>
            <p:ph idx="1"/>
          </p:nvPr>
        </p:nvSpPr>
        <p:spPr/>
        <p:txBody>
          <a:bodyPr/>
          <a:lstStyle/>
          <a:p>
            <a:r>
              <a:rPr lang="en-US" dirty="0" smtClean="0"/>
              <a:t>Vocabulary will be introduced in context sentences.</a:t>
            </a:r>
            <a:endParaRPr lang="en-US" dirty="0"/>
          </a:p>
        </p:txBody>
      </p:sp>
    </p:spTree>
    <p:extLst>
      <p:ext uri="{BB962C8B-B14F-4D97-AF65-F5344CB8AC3E}">
        <p14:creationId xmlns:p14="http://schemas.microsoft.com/office/powerpoint/2010/main" val="4161517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Project-based chapter:</a:t>
            </a:r>
            <a:endParaRPr lang="en-US" dirty="0"/>
          </a:p>
        </p:txBody>
      </p:sp>
      <p:sp>
        <p:nvSpPr>
          <p:cNvPr id="3" name="Content Placeholder 2"/>
          <p:cNvSpPr>
            <a:spLocks noGrp="1"/>
          </p:cNvSpPr>
          <p:nvPr>
            <p:ph idx="1"/>
          </p:nvPr>
        </p:nvSpPr>
        <p:spPr/>
        <p:txBody>
          <a:bodyPr/>
          <a:lstStyle/>
          <a:p>
            <a:r>
              <a:rPr lang="en-US" dirty="0" smtClean="0"/>
              <a:t>Creation of a baseball-card type info card on an 4.25 x 5.5 card stock.</a:t>
            </a:r>
          </a:p>
          <a:p>
            <a:r>
              <a:rPr lang="en-US" dirty="0" smtClean="0"/>
              <a:t>A format will be given.</a:t>
            </a:r>
          </a:p>
          <a:p>
            <a:r>
              <a:rPr lang="en-US" dirty="0" smtClean="0"/>
              <a:t>Use of the cornell.edu/</a:t>
            </a:r>
            <a:r>
              <a:rPr lang="en-US" dirty="0" err="1" smtClean="0"/>
              <a:t>trianglefire</a:t>
            </a:r>
            <a:r>
              <a:rPr lang="en-US" dirty="0" smtClean="0"/>
              <a:t>/ website to begin project</a:t>
            </a:r>
          </a:p>
          <a:p>
            <a:r>
              <a:rPr lang="en-US" dirty="0" smtClean="0"/>
              <a:t>2 more websites will need to be cited for project</a:t>
            </a:r>
            <a:endParaRPr lang="en-US" dirty="0"/>
          </a:p>
        </p:txBody>
      </p:sp>
    </p:spTree>
    <p:extLst>
      <p:ext uri="{BB962C8B-B14F-4D97-AF65-F5344CB8AC3E}">
        <p14:creationId xmlns:p14="http://schemas.microsoft.com/office/powerpoint/2010/main" val="1712907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 for this chapter/project:</a:t>
            </a:r>
            <a:endParaRPr lang="en-US" dirty="0"/>
          </a:p>
        </p:txBody>
      </p:sp>
      <p:sp>
        <p:nvSpPr>
          <p:cNvPr id="3" name="Content Placeholder 2"/>
          <p:cNvSpPr>
            <a:spLocks noGrp="1"/>
          </p:cNvSpPr>
          <p:nvPr>
            <p:ph idx="1"/>
          </p:nvPr>
        </p:nvSpPr>
        <p:spPr/>
        <p:txBody>
          <a:bodyPr/>
          <a:lstStyle/>
          <a:p>
            <a:r>
              <a:rPr lang="en-US" dirty="0" smtClean="0"/>
              <a:t>2 spiral questioning worksheets.</a:t>
            </a:r>
          </a:p>
          <a:p>
            <a:r>
              <a:rPr lang="en-US" dirty="0" smtClean="0"/>
              <a:t>3 primary source worksheets, one of which must be death certificate.</a:t>
            </a:r>
          </a:p>
          <a:p>
            <a:r>
              <a:rPr lang="en-US" dirty="0" smtClean="0"/>
              <a:t>A map with birth, death, work place, and route taken to arrive in America.</a:t>
            </a:r>
          </a:p>
          <a:p>
            <a:r>
              <a:rPr lang="en-US" dirty="0" smtClean="0"/>
              <a:t>Narrative @ selected individual from fire.</a:t>
            </a:r>
          </a:p>
          <a:p>
            <a:r>
              <a:rPr lang="en-US" dirty="0" smtClean="0"/>
              <a:t>A death epitaph to place on tombstone/grave marker.</a:t>
            </a:r>
          </a:p>
          <a:p>
            <a:r>
              <a:rPr lang="en-US" dirty="0" smtClean="0"/>
              <a:t>Possible spreadsheet compiled of individual from fire.</a:t>
            </a:r>
          </a:p>
          <a:p>
            <a:pPr marL="0" indent="0">
              <a:buNone/>
            </a:pPr>
            <a:endParaRPr lang="en-US" dirty="0" smtClean="0"/>
          </a:p>
          <a:p>
            <a:endParaRPr lang="en-US" dirty="0"/>
          </a:p>
        </p:txBody>
      </p:sp>
    </p:spTree>
    <p:extLst>
      <p:ext uri="{BB962C8B-B14F-4D97-AF65-F5344CB8AC3E}">
        <p14:creationId xmlns:p14="http://schemas.microsoft.com/office/powerpoint/2010/main" val="4079533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397</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Why shopping is dangerous or Do not waste! </vt:lpstr>
      <vt:lpstr>Announcement:</vt:lpstr>
      <vt:lpstr>Vocabulary:</vt:lpstr>
      <vt:lpstr>Rules for fire drill today:</vt:lpstr>
      <vt:lpstr>Editorial Cartoon, primary source!</vt:lpstr>
      <vt:lpstr>Editorial Cartoon #2, you know it!  Primary Source.</vt:lpstr>
      <vt:lpstr>New Vocabulary</vt:lpstr>
      <vt:lpstr>Project-based chapter:</vt:lpstr>
      <vt:lpstr>Assignments for this chapter/project:</vt:lpstr>
      <vt:lpstr>Results of projects:</vt:lpstr>
      <vt:lpstr>Standards: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shopping is dangerous or Do not waste!</dc:title>
  <dc:creator>ERIC VONBERG</dc:creator>
  <cp:lastModifiedBy>Marlise Schoeny</cp:lastModifiedBy>
  <cp:revision>9</cp:revision>
  <dcterms:created xsi:type="dcterms:W3CDTF">2014-06-27T02:24:50Z</dcterms:created>
  <dcterms:modified xsi:type="dcterms:W3CDTF">2014-08-14T15:13:43Z</dcterms:modified>
</cp:coreProperties>
</file>